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D0A283-42E3-4064-AC90-53D0B20CDA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B7E496-808A-41CB-9DAB-7C637DBC45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473611-0C30-464B-A838-7EDC437C3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7A11C-4728-4D16-B103-388C78204F41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170C60-504A-4D3B-A113-0E1C04995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3D4432-9DA4-4506-97D6-4796F5E9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40B3F-142A-42CB-A445-CC3A719D03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881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219E1-903E-4D20-B9EA-64A3A93A7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D4C400-24CD-4AB0-9B6F-CE3FE5E01A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0ED194-E6C1-4295-A1B9-8763C1C32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7A11C-4728-4D16-B103-388C78204F41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00539D-002D-4106-BDFE-3E31CEC10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5EF390-5E18-4C58-955E-1F05B2969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40B3F-142A-42CB-A445-CC3A719D03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353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83ED21-2D0C-4B1A-B900-257741ACB0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8CC855-46B3-4518-8E63-937B6A6094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A01D55-1840-4EC9-A207-28B72292A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7A11C-4728-4D16-B103-388C78204F41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B86FF4-5ED9-4330-BA61-E26C40F9C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4B4476-0089-4D8B-8958-4EAB27999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40B3F-142A-42CB-A445-CC3A719D03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143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32A018-6E87-46EC-AF62-60E4BE81D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A1728D-7B6E-46ED-AB79-AF06792F4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ED43A-B90D-4BDE-B37E-76B5B70551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7A11C-4728-4D16-B103-388C78204F41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9B763-2D86-497F-BAC0-82CCB3417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BAA44D-1983-4000-BAAA-D87C3311A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40B3F-142A-42CB-A445-CC3A719D03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015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D9C5EB-70BB-47CC-B326-3618A75B5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F7A970-CD09-431B-A905-6B815E3FDF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003F7A-BE0D-4CF2-B798-2F278BA57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7A11C-4728-4D16-B103-388C78204F41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399C0-6760-4862-AB9A-D43F0239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FE1A84-0921-413C-8BFD-9285E88D0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40B3F-142A-42CB-A445-CC3A719D03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074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AA9194-EF42-427E-96F3-C52264920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E9730D-9202-4ABB-876B-469DE2847F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D5CAF9-3B54-4593-BF8E-34687DF061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B61B85-FA4A-44CA-A77F-C9638D71D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7A11C-4728-4D16-B103-388C78204F41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38F55C-EF76-48AF-9B56-D39113C2E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3737B-76F0-44BA-8178-D6A2E4EE8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40B3F-142A-42CB-A445-CC3A719D03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171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7FD0E-9CE7-40F6-B638-F8E27AC2E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5416D3-FD16-45F4-A4BC-C03CA110AF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3B35A0-DD53-4481-A816-9117497FD2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8D3363-804F-45D3-8E55-AA86803EE9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9CAD84-6885-4C4F-82DC-5FBBAD4236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FDE4B32-BA8D-4E01-8BEC-2E79A8EE93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7A11C-4728-4D16-B103-388C78204F41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CDC79A-4C33-4A2B-AA78-04761E2E3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C89711-FBDB-4C5A-9261-BD1D1A3FD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40B3F-142A-42CB-A445-CC3A719D03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97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299AB-6857-48A5-9022-CB1BDE3CE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23572B-4DDD-4680-841B-C95F2973D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7A11C-4728-4D16-B103-388C78204F41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49FABD-1B5E-4EB9-94A7-531C2B6B7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956094-DAB1-45C9-BF26-DE0275879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40B3F-142A-42CB-A445-CC3A719D03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832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7A61446-1B50-40D3-9A28-50D11223B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7A11C-4728-4D16-B103-388C78204F41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EFF656-76C0-4A2C-BC3A-EE8C51FF2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C25075-506B-42C7-AFAC-1DCAEC0D3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40B3F-142A-42CB-A445-CC3A719D03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63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E0D489-E2A2-4144-B99B-93CD8E12A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26661-0F69-4A43-BBB4-E680E13BB8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B3AE86-1C2E-4AF5-8BB6-9308E6C4F0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2D743B-6FFB-454A-8F2D-B7264E6E1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7A11C-4728-4D16-B103-388C78204F41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4C8CAB-B062-4EEA-A855-392746CFC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25E885-C98F-4F8F-B393-B94255996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40B3F-142A-42CB-A445-CC3A719D03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419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95A9B-7E44-4FBE-B44A-893AD71DC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C7E379-3C95-4DC9-9F72-4301FB26EC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A498ED-4B62-4153-B9C0-276353F883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2A3E9E-00CD-44E7-B7F3-4B0DBBFF3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7A11C-4728-4D16-B103-388C78204F41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D20C16-6063-44C8-AB69-0EC53A62F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85F375-47E4-4676-98A7-F1E2FF671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40B3F-142A-42CB-A445-CC3A719D03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256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1FDA06-E618-46BA-9C89-68ED5598E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BC7433-B42F-42DD-AB40-DA7931A67C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D5296C-2B9A-4CDB-A37D-95D93E8DF9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47A11C-4728-4D16-B103-388C78204F41}" type="datetimeFigureOut">
              <a:rPr lang="en-US" smtClean="0"/>
              <a:t>10/1/2024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06C508-6BF9-45D8-B740-477143BB8B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BDC0AA-BD06-4584-B920-8FB4A65620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40B3F-142A-42CB-A445-CC3A719D03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670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CB6A4D4-876D-4447-8EAD-76A02BAED5E2}"/>
              </a:ext>
            </a:extLst>
          </p:cNvPr>
          <p:cNvSpPr/>
          <p:nvPr/>
        </p:nvSpPr>
        <p:spPr>
          <a:xfrm>
            <a:off x="502421" y="636751"/>
            <a:ext cx="1680061" cy="80608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เปิดสาขา</a:t>
            </a:r>
            <a:endParaRPr lang="en-US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D25D62-C4CC-4B7C-B1DF-C53FECFFDE83}"/>
              </a:ext>
            </a:extLst>
          </p:cNvPr>
          <p:cNvSpPr txBox="1"/>
          <p:nvPr/>
        </p:nvSpPr>
        <p:spPr>
          <a:xfrm>
            <a:off x="2909325" y="136471"/>
            <a:ext cx="55273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>
                <a:solidFill>
                  <a:srgbClr val="FF0000"/>
                </a:solidFill>
                <a:highlight>
                  <a:srgbClr val="FFFF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ต้องการเปิดสาขา </a:t>
            </a:r>
            <a:r>
              <a:rPr lang="en-US" sz="2400" dirty="0">
                <a:solidFill>
                  <a:srgbClr val="FF0000"/>
                </a:solidFill>
                <a:highlight>
                  <a:srgbClr val="FFFF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 DCSP UPC BTS FCU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F7EB708-ADE4-46B2-A1EC-EB4C12DF9355}"/>
              </a:ext>
            </a:extLst>
          </p:cNvPr>
          <p:cNvSpPr/>
          <p:nvPr/>
        </p:nvSpPr>
        <p:spPr>
          <a:xfrm>
            <a:off x="3743863" y="1162474"/>
            <a:ext cx="1897152" cy="5607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มีโปรไฟล์ 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POS</a:t>
            </a:r>
          </a:p>
        </p:txBody>
      </p: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47F358B8-91F7-49E2-8D15-BDC7F4B3B317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2182482" y="1039792"/>
            <a:ext cx="1561381" cy="40304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DE11B49-3BB0-43D8-AF66-29607FEE9834}"/>
              </a:ext>
            </a:extLst>
          </p:cNvPr>
          <p:cNvSpPr/>
          <p:nvPr/>
        </p:nvSpPr>
        <p:spPr>
          <a:xfrm>
            <a:off x="3743862" y="1907577"/>
            <a:ext cx="1897153" cy="5607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ไม่มีโปรไฟล์ 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POS</a:t>
            </a:r>
          </a:p>
        </p:txBody>
      </p: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3A37274C-FD1C-4DF4-8803-D041A21A5DD0}"/>
              </a:ext>
            </a:extLst>
          </p:cNvPr>
          <p:cNvCxnSpPr>
            <a:cxnSpLocks/>
            <a:stCxn id="4" idx="3"/>
            <a:endCxn id="11" idx="1"/>
          </p:cNvCxnSpPr>
          <p:nvPr/>
        </p:nvCxnSpPr>
        <p:spPr>
          <a:xfrm>
            <a:off x="2182482" y="1039792"/>
            <a:ext cx="1561380" cy="114814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14E6AB3-C7A8-4088-A91E-3C176E341CF4}"/>
              </a:ext>
            </a:extLst>
          </p:cNvPr>
          <p:cNvSpPr/>
          <p:nvPr/>
        </p:nvSpPr>
        <p:spPr>
          <a:xfrm>
            <a:off x="6728602" y="1968085"/>
            <a:ext cx="2372265" cy="5607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ฟอร์ม ขอสร้างโปรไฟล์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D49D30D0-DBA4-48EF-85BC-2F1D5CCD2B15}"/>
              </a:ext>
            </a:extLst>
          </p:cNvPr>
          <p:cNvSpPr/>
          <p:nvPr/>
        </p:nvSpPr>
        <p:spPr>
          <a:xfrm>
            <a:off x="6728602" y="1015282"/>
            <a:ext cx="2372265" cy="62630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ฟอร์ม กลับมาเปิดใหม่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3832CDA-A56C-4BA0-AD40-FAE8F3E6DE05}"/>
              </a:ext>
            </a:extLst>
          </p:cNvPr>
          <p:cNvSpPr/>
          <p:nvPr/>
        </p:nvSpPr>
        <p:spPr>
          <a:xfrm>
            <a:off x="9798818" y="1297284"/>
            <a:ext cx="1346504" cy="8075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ส่งบัญชีอนุมัติ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C912494C-7334-4E9D-840D-0AFB4D27AF10}"/>
              </a:ext>
            </a:extLst>
          </p:cNvPr>
          <p:cNvCxnSpPr>
            <a:cxnSpLocks/>
            <a:stCxn id="6" idx="3"/>
            <a:endCxn id="16" idx="1"/>
          </p:cNvCxnSpPr>
          <p:nvPr/>
        </p:nvCxnSpPr>
        <p:spPr>
          <a:xfrm flipV="1">
            <a:off x="5641015" y="1328436"/>
            <a:ext cx="1087587" cy="11439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13F6FB88-6B71-4FC0-BF5F-DE25D440A142}"/>
              </a:ext>
            </a:extLst>
          </p:cNvPr>
          <p:cNvCxnSpPr>
            <a:cxnSpLocks/>
            <a:stCxn id="11" idx="3"/>
            <a:endCxn id="15" idx="1"/>
          </p:cNvCxnSpPr>
          <p:nvPr/>
        </p:nvCxnSpPr>
        <p:spPr>
          <a:xfrm>
            <a:off x="5641015" y="2187936"/>
            <a:ext cx="1087587" cy="6050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BCD13A72-3137-480B-850A-D4EEB8E07921}"/>
              </a:ext>
            </a:extLst>
          </p:cNvPr>
          <p:cNvCxnSpPr>
            <a:cxnSpLocks/>
            <a:stCxn id="16" idx="3"/>
            <a:endCxn id="17" idx="1"/>
          </p:cNvCxnSpPr>
          <p:nvPr/>
        </p:nvCxnSpPr>
        <p:spPr>
          <a:xfrm>
            <a:off x="9100867" y="1328436"/>
            <a:ext cx="697951" cy="37262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199E96AD-E42C-47C6-8360-F89EA9F487A2}"/>
              </a:ext>
            </a:extLst>
          </p:cNvPr>
          <p:cNvCxnSpPr>
            <a:cxnSpLocks/>
            <a:stCxn id="15" idx="3"/>
            <a:endCxn id="17" idx="1"/>
          </p:cNvCxnSpPr>
          <p:nvPr/>
        </p:nvCxnSpPr>
        <p:spPr>
          <a:xfrm flipV="1">
            <a:off x="9100867" y="1701064"/>
            <a:ext cx="697951" cy="54738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FBB9E629-4DBB-481F-806C-3A79CF471A19}"/>
              </a:ext>
            </a:extLst>
          </p:cNvPr>
          <p:cNvSpPr/>
          <p:nvPr/>
        </p:nvSpPr>
        <p:spPr>
          <a:xfrm>
            <a:off x="1744626" y="3404087"/>
            <a:ext cx="4440512" cy="8075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Forword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ที่บัญชีอนุมัติ พร้อมไฟล์แนบ</a:t>
            </a:r>
          </a:p>
          <a:p>
            <a:pPr algn="ctr"/>
            <a:r>
              <a:rPr lang="th-TH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มาที่ 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TH.EX.ITSD@KERRYEXPRESS.COM</a:t>
            </a:r>
          </a:p>
        </p:txBody>
      </p: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E260CF50-681C-4924-AF96-F25AD673C482}"/>
              </a:ext>
            </a:extLst>
          </p:cNvPr>
          <p:cNvCxnSpPr>
            <a:cxnSpLocks/>
            <a:stCxn id="17" idx="3"/>
            <a:endCxn id="30" idx="0"/>
          </p:cNvCxnSpPr>
          <p:nvPr/>
        </p:nvCxnSpPr>
        <p:spPr>
          <a:xfrm flipH="1">
            <a:off x="3964882" y="1701064"/>
            <a:ext cx="7180440" cy="1703023"/>
          </a:xfrm>
          <a:prstGeom prst="bentConnector4">
            <a:avLst>
              <a:gd name="adj1" fmla="val -3184"/>
              <a:gd name="adj2" fmla="val 61855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B415229-357A-409D-A99F-D2DA5B551FC9}"/>
              </a:ext>
            </a:extLst>
          </p:cNvPr>
          <p:cNvSpPr/>
          <p:nvPr/>
        </p:nvSpPr>
        <p:spPr>
          <a:xfrm>
            <a:off x="6728602" y="3407439"/>
            <a:ext cx="4440512" cy="8075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 Helpdesk Update / Create Profile</a:t>
            </a:r>
          </a:p>
        </p:txBody>
      </p:sp>
      <p:cxnSp>
        <p:nvCxnSpPr>
          <p:cNvPr id="35" name="Connector: Elbow 34">
            <a:extLst>
              <a:ext uri="{FF2B5EF4-FFF2-40B4-BE49-F238E27FC236}">
                <a16:creationId xmlns:a16="http://schemas.microsoft.com/office/drawing/2014/main" id="{70EE3717-8B06-42B8-9DDC-1251C2BDBAD6}"/>
              </a:ext>
            </a:extLst>
          </p:cNvPr>
          <p:cNvCxnSpPr>
            <a:cxnSpLocks/>
            <a:stCxn id="30" idx="3"/>
            <a:endCxn id="34" idx="1"/>
          </p:cNvCxnSpPr>
          <p:nvPr/>
        </p:nvCxnSpPr>
        <p:spPr>
          <a:xfrm>
            <a:off x="6185138" y="3807867"/>
            <a:ext cx="543464" cy="335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D04400EF-C37B-44B8-BE7E-E3CA789226F6}"/>
              </a:ext>
            </a:extLst>
          </p:cNvPr>
          <p:cNvSpPr/>
          <p:nvPr/>
        </p:nvSpPr>
        <p:spPr>
          <a:xfrm>
            <a:off x="2051317" y="5339173"/>
            <a:ext cx="8266981" cy="94237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ให้ 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Chanel </a:t>
            </a:r>
            <a:r>
              <a:rPr lang="th-TH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แจ้งสาขา เปิดติกเกท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TH.EX.ITSD@KERRYEXPRESS.COM, TH.EX.IT.Shopsupport@kerryexpress.com</a:t>
            </a:r>
            <a:endParaRPr lang="th-TH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th-TH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ติดตั้งระบบ สาขา เปิดใหม่</a:t>
            </a:r>
            <a:endParaRPr lang="en-US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72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975E0BD-4C5A-4847-B836-7D6629538E74}"/>
              </a:ext>
            </a:extLst>
          </p:cNvPr>
          <p:cNvSpPr txBox="1"/>
          <p:nvPr/>
        </p:nvSpPr>
        <p:spPr>
          <a:xfrm>
            <a:off x="1863305" y="655978"/>
            <a:ext cx="8695426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สำหรับสาขาที่ติดตั้งอุปกรณ์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ITเสร็จเรียบร้อยแล้ว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ให้ส่งEmailมาที่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TH.EX.ITSD@Kerryexpress.com, TH.EX.IT.Shopsupport@kerryexpress.com</a:t>
            </a:r>
          </a:p>
          <a:p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โดยกรอกรายละเอียดมาดังนี้นะครับ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Subject : Install program new DCSP</a:t>
            </a:r>
          </a:p>
          <a:p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Dear it support shop</a:t>
            </a:r>
          </a:p>
          <a:p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ขอทำการติดตั้งระบบ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POS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ของสาขาเปิดใหม่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รหัสสาขา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: XXXX (4ตัว)</a:t>
            </a:r>
          </a:p>
          <a:p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Profile POS : XXXX</a:t>
            </a:r>
          </a:p>
          <a:p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ชื่อสาขา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: XXXX</a:t>
            </a:r>
          </a:p>
          <a:p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เลขสาขาที่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: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สาขาที่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XXXXX</a:t>
            </a:r>
          </a:p>
          <a:p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ชื่อผู้ติดต่อ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:</a:t>
            </a:r>
          </a:p>
          <a:p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เบอร์ติดต่อ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:</a:t>
            </a:r>
          </a:p>
          <a:p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Teamview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ID : </a:t>
            </a:r>
          </a:p>
          <a:p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Teamview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Password:</a:t>
            </a:r>
          </a:p>
        </p:txBody>
      </p:sp>
    </p:spTree>
    <p:extLst>
      <p:ext uri="{BB962C8B-B14F-4D97-AF65-F5344CB8AC3E}">
        <p14:creationId xmlns:p14="http://schemas.microsoft.com/office/powerpoint/2010/main" val="3351443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188</Words>
  <Application>Microsoft Office PowerPoint</Application>
  <PresentationFormat>Widescreen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Tahoma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Thanapat Sakulna [TH]</dc:creator>
  <cp:lastModifiedBy>Thanapat Sakulna [TH]</cp:lastModifiedBy>
  <cp:revision>3</cp:revision>
  <dcterms:created xsi:type="dcterms:W3CDTF">2024-01-10T09:56:44Z</dcterms:created>
  <dcterms:modified xsi:type="dcterms:W3CDTF">2024-01-10T10:15:32Z</dcterms:modified>
</cp:coreProperties>
</file>